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5" r:id="rId4"/>
    <p:sldId id="257" r:id="rId5"/>
    <p:sldId id="264" r:id="rId6"/>
    <p:sldId id="258" r:id="rId7"/>
    <p:sldId id="263" r:id="rId8"/>
    <p:sldId id="262" r:id="rId9"/>
    <p:sldId id="260" r:id="rId10"/>
    <p:sldId id="271" r:id="rId11"/>
    <p:sldId id="261" r:id="rId12"/>
    <p:sldId id="259" r:id="rId13"/>
    <p:sldId id="266" r:id="rId14"/>
    <p:sldId id="267" r:id="rId15"/>
    <p:sldId id="270" r:id="rId16"/>
    <p:sldId id="273" r:id="rId17"/>
    <p:sldId id="274" r:id="rId18"/>
    <p:sldId id="276" r:id="rId19"/>
    <p:sldId id="275" r:id="rId20"/>
    <p:sldId id="278" r:id="rId21"/>
    <p:sldId id="279" r:id="rId22"/>
    <p:sldId id="268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B2F3-0D9E-4949-804A-DA7EBC4FBCFE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6E68-7C89-433B-AB4B-8327393BD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76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B2F3-0D9E-4949-804A-DA7EBC4FBCFE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6E68-7C89-433B-AB4B-8327393BD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41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B2F3-0D9E-4949-804A-DA7EBC4FBCFE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6E68-7C89-433B-AB4B-8327393BD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66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B2F3-0D9E-4949-804A-DA7EBC4FBCFE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6E68-7C89-433B-AB4B-8327393BD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41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B2F3-0D9E-4949-804A-DA7EBC4FBCFE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6E68-7C89-433B-AB4B-8327393BD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13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B2F3-0D9E-4949-804A-DA7EBC4FBCFE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6E68-7C89-433B-AB4B-8327393BD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91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B2F3-0D9E-4949-804A-DA7EBC4FBCFE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6E68-7C89-433B-AB4B-8327393BD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1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B2F3-0D9E-4949-804A-DA7EBC4FBCFE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6E68-7C89-433B-AB4B-8327393BD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82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B2F3-0D9E-4949-804A-DA7EBC4FBCFE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6E68-7C89-433B-AB4B-8327393BD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27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B2F3-0D9E-4949-804A-DA7EBC4FBCFE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6E68-7C89-433B-AB4B-8327393BD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32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B2F3-0D9E-4949-804A-DA7EBC4FBCFE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6E68-7C89-433B-AB4B-8327393BD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63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DB2F3-0D9E-4949-804A-DA7EBC4FBCFE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D6E68-7C89-433B-AB4B-8327393BD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65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Hk3voiu3d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RdvyuvJ9X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NbsTUVG7w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vy-pyAGzt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dAnaJfOOP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BA9g3HY_O0&amp;t=2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rsjwGDu5N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JZRDV2aKS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qGLGQuSij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-87VsLiVJ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EjZ64M42i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ibvrgYflF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FLQTVVabP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user/dersuzan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hqvgcyhS1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sxyvDaX-W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ax9TGrKDM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53bNLNvlz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h3-kZnA24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vbfYAnbvO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bgQxztwnG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96" t="937" r="-212" b="130"/>
          <a:stretch/>
        </p:blipFill>
        <p:spPr>
          <a:xfrm>
            <a:off x="0" y="-51046"/>
            <a:ext cx="12192000" cy="71220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5155" y="1122363"/>
            <a:ext cx="11191741" cy="23876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1º Festival do Minuto</a:t>
            </a:r>
            <a:br>
              <a:rPr lang="pt-BR" b="1" dirty="0" smtClean="0"/>
            </a:br>
            <a:r>
              <a:rPr lang="pt-BR" b="1" dirty="0" smtClean="0"/>
              <a:t> Diretoria de Ensino - Região de Suzano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45240" y="4488165"/>
            <a:ext cx="4219977" cy="390413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Novembro 2010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583558" y="5181945"/>
            <a:ext cx="634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Para acessar os hiperlinks assista o PPT em modo de apresentação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443" y="5578508"/>
            <a:ext cx="6533510" cy="459157"/>
          </a:xfrm>
          <a:prstGeom prst="rect">
            <a:avLst/>
          </a:prstGeom>
        </p:spPr>
      </p:pic>
      <p:sp>
        <p:nvSpPr>
          <p:cNvPr id="7" name="Seta para a esquerda 6"/>
          <p:cNvSpPr/>
          <p:nvPr/>
        </p:nvSpPr>
        <p:spPr>
          <a:xfrm rot="19601822">
            <a:off x="10675779" y="5308963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2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96" t="937" r="-212" b="130"/>
          <a:stretch/>
        </p:blipFill>
        <p:spPr>
          <a:xfrm>
            <a:off x="0" y="-128788"/>
            <a:ext cx="12192000" cy="712201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185401" y="4131576"/>
            <a:ext cx="39521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E.E</a:t>
            </a:r>
            <a:r>
              <a:rPr lang="pt-BR" sz="3600" dirty="0"/>
              <a:t>. Roberto Bianchi</a:t>
            </a:r>
          </a:p>
          <a:p>
            <a:endParaRPr lang="pt-BR" sz="3600" dirty="0"/>
          </a:p>
          <a:p>
            <a:endParaRPr lang="pt-BR" sz="36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8650" y="981399"/>
            <a:ext cx="4842456" cy="231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1º Festival do Minuto</a:t>
            </a:r>
            <a:br>
              <a:rPr lang="pt-BR" sz="2400" b="1" dirty="0" smtClean="0"/>
            </a:br>
            <a:r>
              <a:rPr lang="pt-BR" sz="2400" b="1" dirty="0" smtClean="0"/>
              <a:t> Diretoria de Ensino - Região de Suzano</a:t>
            </a:r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                                          Novembro 2010</a:t>
            </a:r>
            <a:endParaRPr lang="pt-BR" sz="24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315" y="1604531"/>
            <a:ext cx="2505035" cy="137407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471106" y="5396248"/>
            <a:ext cx="4972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hlinkClick r:id="rId4"/>
              </a:rPr>
              <a:t>https://www.youtube.com/watch?v=OHk3voiu3dQ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09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96" t="937" r="-212" b="130"/>
          <a:stretch/>
        </p:blipFill>
        <p:spPr>
          <a:xfrm>
            <a:off x="0" y="-128788"/>
            <a:ext cx="12192000" cy="712201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578411" y="4901137"/>
            <a:ext cx="6548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hlinkClick r:id="rId3"/>
              </a:rPr>
              <a:t>https://www.youtube.com/watch?v=gRdvyuvJ9XM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059" y="1517006"/>
            <a:ext cx="2822283" cy="157820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435000" y="3567157"/>
            <a:ext cx="5447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E.E</a:t>
            </a:r>
            <a:r>
              <a:rPr lang="pt-BR" sz="3600" dirty="0"/>
              <a:t>. </a:t>
            </a:r>
            <a:r>
              <a:rPr lang="pt-BR" sz="3600" dirty="0" smtClean="0"/>
              <a:t>José </a:t>
            </a:r>
            <a:r>
              <a:rPr lang="pt-BR" sz="3600" dirty="0"/>
              <a:t>Camilo de Andrade</a:t>
            </a:r>
          </a:p>
          <a:p>
            <a:endParaRPr lang="pt-BR" sz="36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8650" y="981399"/>
            <a:ext cx="4842456" cy="231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1º Festival do Minuto</a:t>
            </a:r>
            <a:br>
              <a:rPr lang="pt-BR" sz="2400" b="1" dirty="0" smtClean="0"/>
            </a:br>
            <a:r>
              <a:rPr lang="pt-BR" sz="2400" b="1" dirty="0" smtClean="0"/>
              <a:t> Diretoria de Ensino - Região de Suzano</a:t>
            </a:r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                                          Novembro 2010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0996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96" t="937" r="-212" b="130"/>
          <a:stretch/>
        </p:blipFill>
        <p:spPr>
          <a:xfrm>
            <a:off x="0" y="-103322"/>
            <a:ext cx="12192000" cy="712201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754839" y="4779569"/>
            <a:ext cx="6808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hlinkClick r:id="rId3"/>
              </a:rPr>
              <a:t>https://www.youtube.com/watch?v=HNbsTUVG7wo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2336" y="1278166"/>
            <a:ext cx="2530564" cy="164131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518027" y="3566842"/>
            <a:ext cx="3707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E.E</a:t>
            </a:r>
            <a:r>
              <a:rPr lang="pt-BR" sz="3600" dirty="0"/>
              <a:t>. Carlos Molteni</a:t>
            </a:r>
          </a:p>
          <a:p>
            <a:endParaRPr lang="pt-BR" sz="36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28650" y="981399"/>
            <a:ext cx="4842456" cy="231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1º Festival do Minuto</a:t>
            </a:r>
            <a:br>
              <a:rPr lang="pt-BR" sz="2400" b="1" dirty="0" smtClean="0"/>
            </a:br>
            <a:r>
              <a:rPr lang="pt-BR" sz="2400" b="1" dirty="0" smtClean="0"/>
              <a:t> Diretoria de Ensino - Região de Suzano</a:t>
            </a:r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                                          Novembro 2010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7852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96" t="937" r="-212" b="130"/>
          <a:stretch/>
        </p:blipFill>
        <p:spPr>
          <a:xfrm>
            <a:off x="0" y="-248379"/>
            <a:ext cx="12192000" cy="712201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629926" y="5001108"/>
            <a:ext cx="6548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hlinkClick r:id="rId3"/>
              </a:rPr>
              <a:t>https://www.youtube.com/watch?v=Rvy-pyAGzts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448" y="2013977"/>
            <a:ext cx="3633452" cy="153352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7172522" y="3870791"/>
            <a:ext cx="34860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E.E</a:t>
            </a:r>
            <a:r>
              <a:rPr lang="pt-BR" sz="3600" dirty="0"/>
              <a:t>. Yolanda Bassi</a:t>
            </a:r>
          </a:p>
          <a:p>
            <a:endParaRPr lang="pt-BR" sz="3600" dirty="0"/>
          </a:p>
          <a:p>
            <a:endParaRPr lang="pt-BR" sz="36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28650" y="981399"/>
            <a:ext cx="4842456" cy="231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1º Festival do Minuto</a:t>
            </a:r>
            <a:br>
              <a:rPr lang="pt-BR" sz="2400" b="1" dirty="0" smtClean="0"/>
            </a:br>
            <a:r>
              <a:rPr lang="pt-BR" sz="2400" b="1" dirty="0" smtClean="0"/>
              <a:t> Diretoria de Ensino - Região de Suzano</a:t>
            </a:r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                                          Novembro 2010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9463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96" t="937" r="-212" b="130"/>
          <a:stretch/>
        </p:blipFill>
        <p:spPr>
          <a:xfrm>
            <a:off x="0" y="-128788"/>
            <a:ext cx="12192000" cy="712201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588637" y="5111482"/>
            <a:ext cx="6548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hlinkClick r:id="rId3"/>
              </a:rPr>
              <a:t>https://www.youtube.com/watch?v=xdAnaJfOOP8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041" y="2034861"/>
            <a:ext cx="3564859" cy="114380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185401" y="4131576"/>
            <a:ext cx="39521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E.E</a:t>
            </a:r>
            <a:r>
              <a:rPr lang="pt-BR" sz="3600" dirty="0"/>
              <a:t>. Roberto Bianchi</a:t>
            </a:r>
          </a:p>
          <a:p>
            <a:endParaRPr lang="pt-BR" sz="3600" dirty="0"/>
          </a:p>
          <a:p>
            <a:endParaRPr lang="pt-BR" sz="36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8650" y="981399"/>
            <a:ext cx="4842456" cy="231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1º Festival do Minuto</a:t>
            </a:r>
            <a:br>
              <a:rPr lang="pt-BR" sz="2400" b="1" dirty="0" smtClean="0"/>
            </a:br>
            <a:r>
              <a:rPr lang="pt-BR" sz="2400" b="1" dirty="0" smtClean="0"/>
              <a:t> Diretoria de Ensino - Região de Suzano</a:t>
            </a:r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                                          Novembro 2010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1114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96" t="937" r="-212" b="130"/>
          <a:stretch/>
        </p:blipFill>
        <p:spPr>
          <a:xfrm>
            <a:off x="0" y="-128788"/>
            <a:ext cx="12192000" cy="712201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301544" y="5246268"/>
            <a:ext cx="7364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hlinkClick r:id="rId3"/>
              </a:rPr>
              <a:t>https://www.youtube.com/watch?v=GBA9g3HY_O0&amp;t=2s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524145" y="3953607"/>
            <a:ext cx="48296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E.E</a:t>
            </a:r>
            <a:r>
              <a:rPr lang="pt-BR" sz="3600" dirty="0"/>
              <a:t>. </a:t>
            </a:r>
            <a:r>
              <a:rPr lang="pt-BR" sz="3600" dirty="0" smtClean="0"/>
              <a:t>Gilberto de Carvalho</a:t>
            </a:r>
            <a:endParaRPr lang="pt-BR" sz="3600" dirty="0"/>
          </a:p>
          <a:p>
            <a:endParaRPr lang="pt-BR" sz="3600" dirty="0"/>
          </a:p>
          <a:p>
            <a:endParaRPr lang="pt-BR" sz="36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8650" y="981399"/>
            <a:ext cx="4842456" cy="231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1º Festival do Minuto</a:t>
            </a:r>
            <a:br>
              <a:rPr lang="pt-BR" sz="2400" b="1" dirty="0" smtClean="0"/>
            </a:br>
            <a:r>
              <a:rPr lang="pt-BR" sz="2400" b="1" dirty="0" smtClean="0"/>
              <a:t> Diretoria de Ensino - Região de Suzano</a:t>
            </a:r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                                          Novembro 2010</a:t>
            </a:r>
            <a:endParaRPr lang="pt-BR" sz="24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b="22948"/>
          <a:stretch/>
        </p:blipFill>
        <p:spPr>
          <a:xfrm>
            <a:off x="9325355" y="1280911"/>
            <a:ext cx="2447545" cy="181002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9470988" y="2747768"/>
            <a:ext cx="2301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</a:rPr>
              <a:t>Alfabeto Maluco</a:t>
            </a:r>
            <a:endParaRPr lang="pt-B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96" t="937" r="-212" b="130"/>
          <a:stretch/>
        </p:blipFill>
        <p:spPr>
          <a:xfrm>
            <a:off x="0" y="-128788"/>
            <a:ext cx="12192000" cy="712201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409711" y="5109743"/>
            <a:ext cx="7363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hlinkClick r:id="rId3"/>
              </a:rPr>
              <a:t>https://www.youtube.com/watch?v=srsjwGDu5NE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8650" y="981399"/>
            <a:ext cx="4842456" cy="231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1º Festival do Minuto</a:t>
            </a:r>
            <a:br>
              <a:rPr lang="pt-BR" sz="2400" b="1" dirty="0" smtClean="0"/>
            </a:br>
            <a:r>
              <a:rPr lang="pt-BR" sz="2400" b="1" dirty="0" smtClean="0"/>
              <a:t> Diretoria de Ensino - Região de Suzano</a:t>
            </a:r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                                          Novembro 2010</a:t>
            </a:r>
            <a:endParaRPr lang="pt-BR" sz="24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111" y="1822712"/>
            <a:ext cx="3230789" cy="137793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343841" y="3642188"/>
            <a:ext cx="378360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E.E</a:t>
            </a:r>
            <a:r>
              <a:rPr lang="pt-BR" sz="3600" dirty="0"/>
              <a:t>. </a:t>
            </a:r>
            <a:r>
              <a:rPr lang="pt-BR" sz="3600" dirty="0" smtClean="0"/>
              <a:t>Vila Correa II</a:t>
            </a:r>
          </a:p>
          <a:p>
            <a:r>
              <a:rPr lang="pt-BR" sz="3600" dirty="0" smtClean="0"/>
              <a:t>Atual EE Zélia Gatai</a:t>
            </a:r>
          </a:p>
          <a:p>
            <a:endParaRPr lang="pt-BR" sz="3600" dirty="0"/>
          </a:p>
          <a:p>
            <a:endParaRPr lang="pt-BR" sz="3600" dirty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554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96" t="937" r="-212" b="130"/>
          <a:stretch/>
        </p:blipFill>
        <p:spPr>
          <a:xfrm>
            <a:off x="0" y="-128788"/>
            <a:ext cx="12192000" cy="7122017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28650" y="981399"/>
            <a:ext cx="4842456" cy="231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1º Festival do Minuto</a:t>
            </a:r>
            <a:br>
              <a:rPr lang="pt-BR" sz="2400" b="1" dirty="0" smtClean="0"/>
            </a:br>
            <a:r>
              <a:rPr lang="pt-BR" sz="2400" b="1" dirty="0" smtClean="0"/>
              <a:t> Diretoria de Ensino - Região de Suzano</a:t>
            </a:r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                                          Novembro 2010</a:t>
            </a:r>
            <a:endParaRPr lang="pt-BR" sz="2400" b="1" dirty="0"/>
          </a:p>
        </p:txBody>
      </p:sp>
      <p:sp>
        <p:nvSpPr>
          <p:cNvPr id="5" name="Retângulo 4"/>
          <p:cNvSpPr/>
          <p:nvPr/>
        </p:nvSpPr>
        <p:spPr>
          <a:xfrm>
            <a:off x="5471106" y="4958538"/>
            <a:ext cx="4897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hlinkClick r:id="rId3"/>
              </a:rPr>
              <a:t>https://www.youtube.com/watch?v=sJZRDV2aKS0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7241724" y="2555057"/>
            <a:ext cx="416498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/>
              <a:t> </a:t>
            </a:r>
            <a:r>
              <a:rPr lang="pt-BR" sz="3600" dirty="0"/>
              <a:t>EE Vila Correa </a:t>
            </a:r>
            <a:r>
              <a:rPr lang="pt-BR" sz="3600" dirty="0" smtClean="0"/>
              <a:t>II </a:t>
            </a:r>
          </a:p>
          <a:p>
            <a:r>
              <a:rPr lang="pt-BR" sz="3600" dirty="0" smtClean="0"/>
              <a:t>Atual E.E. Zélia Gattai</a:t>
            </a:r>
            <a:endParaRPr lang="pt-BR" sz="3600" dirty="0"/>
          </a:p>
          <a:p>
            <a:endParaRPr lang="pt-BR" sz="3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9169758" y="1693766"/>
            <a:ext cx="2077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rgbClr val="FFFF00"/>
                </a:solidFill>
              </a:rPr>
              <a:t>Karatê Kid</a:t>
            </a:r>
            <a:endParaRPr lang="pt-B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96" t="937" r="-212" b="130"/>
          <a:stretch/>
        </p:blipFill>
        <p:spPr>
          <a:xfrm>
            <a:off x="0" y="-128788"/>
            <a:ext cx="12192000" cy="7122017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28650" y="981399"/>
            <a:ext cx="4842456" cy="231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1º Festival do Minuto</a:t>
            </a:r>
            <a:br>
              <a:rPr lang="pt-BR" sz="2400" b="1" dirty="0" smtClean="0"/>
            </a:br>
            <a:r>
              <a:rPr lang="pt-BR" sz="2400" b="1" dirty="0" smtClean="0"/>
              <a:t> Diretoria de Ensino - Região de Suzano</a:t>
            </a:r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                                          Novembro 2010</a:t>
            </a:r>
            <a:endParaRPr lang="pt-BR" sz="2400" b="1" dirty="0"/>
          </a:p>
        </p:txBody>
      </p:sp>
      <p:sp>
        <p:nvSpPr>
          <p:cNvPr id="5" name="Retângulo 4"/>
          <p:cNvSpPr/>
          <p:nvPr/>
        </p:nvSpPr>
        <p:spPr>
          <a:xfrm>
            <a:off x="4638479" y="4652322"/>
            <a:ext cx="6487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hlinkClick r:id="rId3"/>
              </a:rPr>
              <a:t>https://www.youtube.com/watch?v=9qGLGQuSijU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538693" y="1825625"/>
            <a:ext cx="3053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</a:rPr>
              <a:t>Dançando pyssay</a:t>
            </a:r>
            <a:endParaRPr lang="pt-BR" sz="3200" dirty="0">
              <a:solidFill>
                <a:srgbClr val="FFFF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882348" y="2733190"/>
            <a:ext cx="3890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EE. Helena Zerrener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380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96" t="937" r="-212" b="130"/>
          <a:stretch/>
        </p:blipFill>
        <p:spPr>
          <a:xfrm>
            <a:off x="0" y="-128788"/>
            <a:ext cx="12192000" cy="7122017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28650" y="981399"/>
            <a:ext cx="4842456" cy="231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1º Festival do Minuto</a:t>
            </a:r>
            <a:br>
              <a:rPr lang="pt-BR" sz="2400" b="1" dirty="0" smtClean="0"/>
            </a:br>
            <a:r>
              <a:rPr lang="pt-BR" sz="2400" b="1" dirty="0" smtClean="0"/>
              <a:t> Diretoria de Ensino - Região de Suzano</a:t>
            </a:r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                                          Novembro 2010</a:t>
            </a:r>
            <a:endParaRPr lang="pt-BR" sz="2400" b="1" dirty="0"/>
          </a:p>
        </p:txBody>
      </p:sp>
      <p:sp>
        <p:nvSpPr>
          <p:cNvPr id="5" name="Retângulo 4"/>
          <p:cNvSpPr/>
          <p:nvPr/>
        </p:nvSpPr>
        <p:spPr>
          <a:xfrm>
            <a:off x="6385773" y="3409417"/>
            <a:ext cx="5081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i="0" dirty="0" smtClean="0">
                <a:effectLst/>
                <a:latin typeface="Roboto"/>
              </a:rPr>
              <a:t> E.E. Gilberto de Carvalho</a:t>
            </a:r>
            <a:endParaRPr lang="pt-BR" sz="3200" b="0" i="0" dirty="0">
              <a:effectLst/>
              <a:latin typeface="Roboto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854840" y="2243718"/>
            <a:ext cx="3918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i="0" dirty="0" smtClean="0">
                <a:solidFill>
                  <a:srgbClr val="FFFF00"/>
                </a:solidFill>
                <a:effectLst/>
                <a:latin typeface="Roboto"/>
              </a:rPr>
              <a:t>Matemática Mágica</a:t>
            </a:r>
            <a:endParaRPr lang="pt-BR" sz="3200" b="1" dirty="0">
              <a:solidFill>
                <a:srgbClr val="FFFF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816698" y="4854745"/>
            <a:ext cx="626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hlinkClick r:id="rId3"/>
              </a:rPr>
              <a:t>https://www.youtube.com/watch?v=5-87VsLiVJ4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710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96" t="937" r="-212" b="130"/>
          <a:stretch/>
        </p:blipFill>
        <p:spPr>
          <a:xfrm>
            <a:off x="0" y="-128788"/>
            <a:ext cx="12192000" cy="7122017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28650" y="981399"/>
            <a:ext cx="4842456" cy="231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1º Festival do Minuto</a:t>
            </a:r>
            <a:br>
              <a:rPr lang="pt-BR" sz="2400" b="1" dirty="0" smtClean="0"/>
            </a:br>
            <a:r>
              <a:rPr lang="pt-BR" sz="2400" b="1" dirty="0" smtClean="0"/>
              <a:t> Diretoria de Ensino - Região de Suzano</a:t>
            </a:r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                                          Novembro 2010</a:t>
            </a:r>
            <a:endParaRPr lang="pt-BR" sz="2400" b="1" dirty="0"/>
          </a:p>
        </p:txBody>
      </p:sp>
      <p:sp>
        <p:nvSpPr>
          <p:cNvPr id="6" name="Retângulo 5"/>
          <p:cNvSpPr/>
          <p:nvPr/>
        </p:nvSpPr>
        <p:spPr>
          <a:xfrm>
            <a:off x="7513188" y="3726165"/>
            <a:ext cx="36038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i="0" dirty="0" smtClean="0">
                <a:effectLst/>
                <a:latin typeface="Roboto"/>
              </a:rPr>
              <a:t> E.E. Batista Renzi</a:t>
            </a:r>
            <a:endParaRPr lang="pt-BR" sz="3200" b="0" i="0" dirty="0">
              <a:effectLst/>
              <a:latin typeface="Roboto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442" y="1370202"/>
            <a:ext cx="3075513" cy="192297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915114" y="4681539"/>
            <a:ext cx="6438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hlinkClick r:id="rId4"/>
              </a:rPr>
              <a:t>https://www.youtube.com/watch?v=dEjZ64M42ig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706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96" t="937" r="-212" b="130"/>
          <a:stretch/>
        </p:blipFill>
        <p:spPr>
          <a:xfrm>
            <a:off x="0" y="-128788"/>
            <a:ext cx="12192000" cy="7122017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28650" y="981399"/>
            <a:ext cx="4842456" cy="231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1º Festival do Minuto</a:t>
            </a:r>
            <a:br>
              <a:rPr lang="pt-BR" sz="2400" b="1" dirty="0" smtClean="0"/>
            </a:br>
            <a:r>
              <a:rPr lang="pt-BR" sz="2400" b="1" dirty="0" smtClean="0"/>
              <a:t> Diretoria de Ensino - Região de Suzano</a:t>
            </a:r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                                          Novembro 2010</a:t>
            </a:r>
            <a:endParaRPr lang="pt-BR" sz="2400" b="1" dirty="0"/>
          </a:p>
        </p:txBody>
      </p:sp>
      <p:sp>
        <p:nvSpPr>
          <p:cNvPr id="5" name="Retângulo 4"/>
          <p:cNvSpPr/>
          <p:nvPr/>
        </p:nvSpPr>
        <p:spPr>
          <a:xfrm>
            <a:off x="7797565" y="3338555"/>
            <a:ext cx="31227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/>
              <a:t>E.E. </a:t>
            </a:r>
            <a:r>
              <a:rPr lang="pt-BR" sz="3200" dirty="0"/>
              <a:t>Yolanda Bassi</a:t>
            </a:r>
          </a:p>
          <a:p>
            <a:endParaRPr lang="pt-BR" sz="3200" b="0" i="0" dirty="0">
              <a:effectLst/>
              <a:latin typeface="Roboto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172359" y="4621444"/>
            <a:ext cx="5181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hlinkClick r:id="rId3"/>
              </a:rPr>
              <a:t>https://www.youtube.com/watch?v=vibvrgYflFA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8757634" y="2305318"/>
            <a:ext cx="2527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</a:rPr>
              <a:t>Desenho Vivo</a:t>
            </a:r>
            <a:endParaRPr lang="pt-BR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96" t="937" r="-212" b="130"/>
          <a:stretch/>
        </p:blipFill>
        <p:spPr>
          <a:xfrm>
            <a:off x="0" y="-128788"/>
            <a:ext cx="12192000" cy="7122017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28650" y="981399"/>
            <a:ext cx="4842456" cy="231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1º Festival do Minuto</a:t>
            </a:r>
            <a:br>
              <a:rPr lang="pt-BR" sz="2400" b="1" dirty="0" smtClean="0"/>
            </a:br>
            <a:r>
              <a:rPr lang="pt-BR" sz="2400" b="1" dirty="0" smtClean="0"/>
              <a:t> Diretoria de Ensino - Região de Suzano</a:t>
            </a:r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                                          Novembro 2010</a:t>
            </a:r>
            <a:endParaRPr lang="pt-BR" sz="2400" b="1" dirty="0"/>
          </a:p>
        </p:txBody>
      </p:sp>
      <p:sp>
        <p:nvSpPr>
          <p:cNvPr id="5" name="Retângulo 4"/>
          <p:cNvSpPr/>
          <p:nvPr/>
        </p:nvSpPr>
        <p:spPr>
          <a:xfrm>
            <a:off x="7797565" y="3338555"/>
            <a:ext cx="36487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latin typeface="Roboto"/>
              </a:rPr>
              <a:t>E.E. Carlindo Reis </a:t>
            </a:r>
            <a:endParaRPr lang="pt-BR" sz="3200" dirty="0">
              <a:latin typeface="Roboto"/>
            </a:endParaRPr>
          </a:p>
          <a:p>
            <a:endParaRPr lang="pt-BR" sz="3200" i="0" dirty="0">
              <a:effectLst/>
              <a:latin typeface="Roboto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172359" y="462144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8824256" y="1862560"/>
            <a:ext cx="24126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</a:rPr>
              <a:t>Mentira tem </a:t>
            </a:r>
          </a:p>
          <a:p>
            <a:r>
              <a:rPr lang="pt-BR" sz="3200" b="1" dirty="0" smtClean="0">
                <a:solidFill>
                  <a:srgbClr val="FFFF00"/>
                </a:solidFill>
              </a:rPr>
              <a:t>"nota" curta</a:t>
            </a:r>
          </a:p>
          <a:p>
            <a:endParaRPr lang="pt-BR" sz="3200" b="1" dirty="0">
              <a:solidFill>
                <a:srgbClr val="FFFF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26477" y="4747996"/>
            <a:ext cx="654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hlinkClick r:id="rId3"/>
              </a:rPr>
              <a:t>https://www.youtube.com/watch?v=dFLQTVVabP8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663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796" t="937" r="-212" b="130"/>
          <a:stretch/>
        </p:blipFill>
        <p:spPr>
          <a:xfrm>
            <a:off x="0" y="-128788"/>
            <a:ext cx="12192000" cy="7122017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590273" y="1087107"/>
            <a:ext cx="8249187" cy="1477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/>
              <a:t>1º Festival do Minuto</a:t>
            </a:r>
            <a:br>
              <a:rPr lang="pt-BR" sz="4000" b="1" dirty="0" smtClean="0"/>
            </a:br>
            <a:r>
              <a:rPr lang="pt-BR" sz="4000" b="1" dirty="0" smtClean="0"/>
              <a:t> Diretoria de Ensino - Região de Suzano                                          </a:t>
            </a:r>
            <a:endParaRPr lang="pt-BR" sz="4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849396" y="2564142"/>
            <a:ext cx="81555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Foi um projeto da Diretoria de Ensino Região de Suzano inscrito </a:t>
            </a:r>
          </a:p>
          <a:p>
            <a:r>
              <a:rPr lang="pt-BR" sz="2400" dirty="0" smtClean="0"/>
              <a:t>no Programa </a:t>
            </a:r>
            <a:r>
              <a:rPr lang="pt-BR" sz="2400" b="1" dirty="0" smtClean="0"/>
              <a:t>Cadprojetos,  </a:t>
            </a:r>
            <a:r>
              <a:rPr lang="pt-BR" sz="2400" dirty="0" smtClean="0"/>
              <a:t>no ano de 2010</a:t>
            </a:r>
            <a:r>
              <a:rPr lang="pt-BR" sz="2400" b="1" dirty="0" smtClean="0"/>
              <a:t>, </a:t>
            </a:r>
            <a:r>
              <a:rPr lang="pt-BR" sz="2400" dirty="0" smtClean="0"/>
              <a:t>idealizado pela</a:t>
            </a:r>
          </a:p>
          <a:p>
            <a:r>
              <a:rPr lang="pt-BR" sz="2400" dirty="0" smtClean="0"/>
              <a:t> PCNP –Arte Eliana Florindo e realizado em parceria dos </a:t>
            </a:r>
          </a:p>
          <a:p>
            <a:r>
              <a:rPr lang="pt-BR" sz="2400" dirty="0" smtClean="0"/>
              <a:t>*PCOP  de Tecnologia  Carlos Alberto Silva e Wander Escudeiro. </a:t>
            </a:r>
          </a:p>
          <a:p>
            <a:endParaRPr lang="pt-BR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655482" y="5047861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* Antiga sigla dos PCNP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15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96" t="937" r="-212" b="130"/>
          <a:stretch/>
        </p:blipFill>
        <p:spPr>
          <a:xfrm>
            <a:off x="0" y="-128788"/>
            <a:ext cx="12192000" cy="712201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101892" y="5008739"/>
            <a:ext cx="6548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hlinkClick r:id="rId3"/>
              </a:rPr>
              <a:t>https://www.youtube.com/watch?v=chqvgcyhS1k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873" y="1993792"/>
            <a:ext cx="3491785" cy="181185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185401" y="4131576"/>
            <a:ext cx="37079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E.E</a:t>
            </a:r>
            <a:r>
              <a:rPr lang="pt-BR" sz="3600" dirty="0"/>
              <a:t>. </a:t>
            </a:r>
            <a:r>
              <a:rPr lang="pt-BR" sz="3600" dirty="0" smtClean="0"/>
              <a:t>Carlos Molteni</a:t>
            </a:r>
            <a:endParaRPr lang="pt-BR" sz="3600" dirty="0"/>
          </a:p>
          <a:p>
            <a:endParaRPr lang="pt-BR" sz="3600" dirty="0"/>
          </a:p>
          <a:p>
            <a:endParaRPr lang="pt-BR" sz="36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8650" y="981399"/>
            <a:ext cx="4842456" cy="231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1º Festival do Minuto</a:t>
            </a:r>
            <a:br>
              <a:rPr lang="pt-BR" sz="2400" b="1" dirty="0" smtClean="0"/>
            </a:br>
            <a:r>
              <a:rPr lang="pt-BR" sz="2400" b="1" dirty="0" smtClean="0"/>
              <a:t> Diretoria de Ensino - Região de Suzano</a:t>
            </a:r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                                          Novembro 2010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5919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96" t="937" r="-212" b="130"/>
          <a:stretch/>
        </p:blipFill>
        <p:spPr>
          <a:xfrm>
            <a:off x="0" y="-128788"/>
            <a:ext cx="12192000" cy="712201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014414" y="4912372"/>
            <a:ext cx="6548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hlinkClick r:id="rId3"/>
              </a:rPr>
              <a:t>https://www.youtube.com/watch?v=RsxyvDaX-WI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745587" y="3702339"/>
            <a:ext cx="6027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E.E. </a:t>
            </a:r>
            <a:r>
              <a:rPr lang="pt-BR" sz="3600" dirty="0"/>
              <a:t>Euclides Igesca </a:t>
            </a:r>
            <a:r>
              <a:rPr lang="pt-BR" sz="3600" dirty="0" smtClean="0"/>
              <a:t>e</a:t>
            </a:r>
          </a:p>
          <a:p>
            <a:pPr algn="ctr"/>
            <a:r>
              <a:rPr lang="pt-BR" sz="3600" dirty="0" smtClean="0"/>
              <a:t> E.E. </a:t>
            </a:r>
            <a:r>
              <a:rPr lang="pt-BR" sz="3600" dirty="0"/>
              <a:t>Anderson da Silva </a:t>
            </a:r>
            <a:r>
              <a:rPr lang="pt-BR" sz="3600" dirty="0" smtClean="0"/>
              <a:t>Soares</a:t>
            </a:r>
            <a:endParaRPr lang="pt-BR" sz="36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651" y="1437244"/>
            <a:ext cx="3259965" cy="2130158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628650" y="981399"/>
            <a:ext cx="4842456" cy="231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1º Festival do Minuto</a:t>
            </a:r>
            <a:br>
              <a:rPr lang="pt-BR" sz="2400" b="1" dirty="0" smtClean="0"/>
            </a:br>
            <a:r>
              <a:rPr lang="pt-BR" sz="2400" b="1" dirty="0" smtClean="0"/>
              <a:t> Diretoria de Ensino - Região de Suzano</a:t>
            </a:r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                                          Novembro 2010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3548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96" t="937" r="-212" b="130"/>
          <a:stretch/>
        </p:blipFill>
        <p:spPr>
          <a:xfrm>
            <a:off x="0" y="-128788"/>
            <a:ext cx="12192000" cy="712201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786082" y="4749534"/>
            <a:ext cx="6986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hlinkClick r:id="rId3"/>
              </a:rPr>
              <a:t>https://www.youtube.com/watch?v=Kax9TGrKDMQ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792084" y="1825625"/>
            <a:ext cx="2980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Portal </a:t>
            </a:r>
            <a:r>
              <a:rPr lang="pt-BR" sz="3600" dirty="0" smtClean="0"/>
              <a:t>Mágico </a:t>
            </a:r>
            <a:endParaRPr lang="pt-BR" sz="3600" dirty="0"/>
          </a:p>
          <a:p>
            <a:endParaRPr lang="pt-BR" sz="3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967733" y="3153375"/>
            <a:ext cx="4829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E.E. </a:t>
            </a:r>
            <a:r>
              <a:rPr lang="pt-BR" sz="3600" dirty="0"/>
              <a:t>Gilberto de Carvalho</a:t>
            </a:r>
          </a:p>
          <a:p>
            <a:endParaRPr lang="pt-BR" sz="36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28650" y="981399"/>
            <a:ext cx="4842456" cy="231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1º Festival do Minuto</a:t>
            </a:r>
            <a:br>
              <a:rPr lang="pt-BR" sz="2400" b="1" dirty="0" smtClean="0"/>
            </a:br>
            <a:r>
              <a:rPr lang="pt-BR" sz="2400" b="1" dirty="0" smtClean="0"/>
              <a:t> Diretoria de Ensino - Região de Suzano</a:t>
            </a:r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                                          Novembro 2010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8225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96" t="937" r="-212" b="130"/>
          <a:stretch/>
        </p:blipFill>
        <p:spPr>
          <a:xfrm>
            <a:off x="0" y="-128788"/>
            <a:ext cx="12192000" cy="712201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921588" y="5008739"/>
            <a:ext cx="6548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hlinkClick r:id="rId3"/>
              </a:rPr>
              <a:t>https://www.youtube.com/watch?v=C53bNLNvlzc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587" y="1164700"/>
            <a:ext cx="3888213" cy="225248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983235" y="1353604"/>
            <a:ext cx="26530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0" dirty="0" smtClean="0">
                <a:effectLst/>
                <a:latin typeface="Roboto"/>
              </a:rPr>
              <a:t>Mudança da Arte</a:t>
            </a:r>
          </a:p>
          <a:p>
            <a:pPr algn="ctr"/>
            <a:r>
              <a:rPr lang="pt-BR" sz="2400" b="1" i="0" dirty="0" smtClean="0">
                <a:effectLst/>
                <a:latin typeface="Roboto"/>
              </a:rPr>
              <a:t> com o Tempo </a:t>
            </a:r>
            <a:endParaRPr lang="pt-BR" sz="2400" b="1" i="0" dirty="0">
              <a:effectLst/>
              <a:latin typeface="Roboto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454885" y="3808410"/>
            <a:ext cx="3826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E.E</a:t>
            </a:r>
            <a:r>
              <a:rPr lang="pt-BR" sz="3600" dirty="0"/>
              <a:t>. Miguel Badra V</a:t>
            </a:r>
          </a:p>
          <a:p>
            <a:endParaRPr lang="pt-BR" sz="36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28650" y="981399"/>
            <a:ext cx="4842456" cy="231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1º Festival do Minuto</a:t>
            </a:r>
            <a:br>
              <a:rPr lang="pt-BR" sz="2400" b="1" dirty="0" smtClean="0"/>
            </a:br>
            <a:r>
              <a:rPr lang="pt-BR" sz="2400" b="1" dirty="0" smtClean="0"/>
              <a:t> Diretoria de Ensino - Região de Suzano</a:t>
            </a:r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                                          Novembro 2010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103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96" t="937" r="-212" b="130"/>
          <a:stretch/>
        </p:blipFill>
        <p:spPr>
          <a:xfrm>
            <a:off x="0" y="-143827"/>
            <a:ext cx="12192000" cy="712201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223964" y="4964330"/>
            <a:ext cx="6548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hlinkClick r:id="rId3"/>
              </a:rPr>
              <a:t>https://www.youtube.com/watch?v=4h3-kZnA24g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175" y="1943408"/>
            <a:ext cx="3710725" cy="198944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716643" y="4295663"/>
            <a:ext cx="3404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E.E</a:t>
            </a:r>
            <a:r>
              <a:rPr lang="pt-BR" sz="3600" dirty="0"/>
              <a:t>. Carlindo </a:t>
            </a:r>
            <a:r>
              <a:rPr lang="pt-BR" sz="3600" dirty="0" smtClean="0"/>
              <a:t>Reis</a:t>
            </a:r>
            <a:endParaRPr lang="pt-BR" sz="36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8650" y="981399"/>
            <a:ext cx="4842456" cy="231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1º Festival do Minuto</a:t>
            </a:r>
            <a:br>
              <a:rPr lang="pt-BR" sz="2400" b="1" dirty="0" smtClean="0"/>
            </a:br>
            <a:r>
              <a:rPr lang="pt-BR" sz="2400" b="1" dirty="0" smtClean="0"/>
              <a:t> Diretoria de Ensino - Região de Suzano</a:t>
            </a:r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                                          Novembro 2010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8957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96" t="937" r="-212" b="130"/>
          <a:stretch/>
        </p:blipFill>
        <p:spPr>
          <a:xfrm>
            <a:off x="0" y="-128788"/>
            <a:ext cx="12192000" cy="712201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804864" y="4894674"/>
            <a:ext cx="6548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hlinkClick r:id="rId3"/>
              </a:rPr>
              <a:t>https://www.youtube.com/watch?v=zvbfYAnbvOE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8584640" y="1713271"/>
            <a:ext cx="340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i="0" dirty="0" smtClean="0">
                <a:solidFill>
                  <a:srgbClr val="FFFF00"/>
                </a:solidFill>
                <a:effectLst/>
                <a:latin typeface="Roboto"/>
              </a:rPr>
              <a:t>Alguns Atos Surpreendem</a:t>
            </a:r>
            <a:endParaRPr lang="pt-BR" sz="3600" b="1" i="0" dirty="0">
              <a:solidFill>
                <a:srgbClr val="FFFF00"/>
              </a:solidFill>
              <a:effectLst/>
              <a:latin typeface="Roboto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570984" y="2704829"/>
            <a:ext cx="6027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dirty="0"/>
          </a:p>
          <a:p>
            <a:pPr algn="ctr"/>
            <a:r>
              <a:rPr lang="pt-BR" sz="3600" dirty="0" smtClean="0"/>
              <a:t>E.E. </a:t>
            </a:r>
            <a:r>
              <a:rPr lang="pt-BR" sz="3600" dirty="0"/>
              <a:t>Euclides Igesca </a:t>
            </a:r>
            <a:r>
              <a:rPr lang="pt-BR" sz="3600" dirty="0" smtClean="0"/>
              <a:t>e</a:t>
            </a:r>
          </a:p>
          <a:p>
            <a:pPr algn="ctr"/>
            <a:r>
              <a:rPr lang="pt-BR" sz="3600" dirty="0" smtClean="0"/>
              <a:t> E.E. </a:t>
            </a:r>
            <a:r>
              <a:rPr lang="pt-BR" sz="3600" dirty="0"/>
              <a:t>Anderson da Silva Soares</a:t>
            </a:r>
          </a:p>
          <a:p>
            <a:pPr algn="ctr"/>
            <a:endParaRPr lang="pt-BR" sz="36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8650" y="981399"/>
            <a:ext cx="4842456" cy="231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1º Festival do Minuto</a:t>
            </a:r>
            <a:br>
              <a:rPr lang="pt-BR" sz="2400" b="1" dirty="0" smtClean="0"/>
            </a:br>
            <a:r>
              <a:rPr lang="pt-BR" sz="2400" b="1" dirty="0" smtClean="0"/>
              <a:t> Diretoria de Ensino - Região de Suzano</a:t>
            </a:r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                                          Novembro 2010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6612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96" t="937" r="-212" b="130"/>
          <a:stretch/>
        </p:blipFill>
        <p:spPr>
          <a:xfrm>
            <a:off x="0" y="-128788"/>
            <a:ext cx="12192000" cy="712201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804864" y="4713953"/>
            <a:ext cx="6548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hlinkClick r:id="rId3"/>
              </a:rPr>
              <a:t>https://www.youtube.com/watch?v=SbgQxztwnGE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950077" y="1862560"/>
            <a:ext cx="39964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FF00"/>
                </a:solidFill>
              </a:rPr>
              <a:t>A evolução do </a:t>
            </a:r>
            <a:r>
              <a:rPr lang="pt-BR" sz="3200" b="1" dirty="0" smtClean="0">
                <a:solidFill>
                  <a:srgbClr val="FFFF00"/>
                </a:solidFill>
              </a:rPr>
              <a:t>homem</a:t>
            </a:r>
          </a:p>
          <a:p>
            <a:pPr algn="ctr"/>
            <a:r>
              <a:rPr lang="pt-BR" sz="3200" b="1" dirty="0" smtClean="0">
                <a:solidFill>
                  <a:srgbClr val="FFFF00"/>
                </a:solidFill>
              </a:rPr>
              <a:t> </a:t>
            </a:r>
            <a:r>
              <a:rPr lang="pt-BR" sz="3200" b="1" dirty="0">
                <a:solidFill>
                  <a:srgbClr val="FFFF00"/>
                </a:solidFill>
              </a:rPr>
              <a:t>e das máquinas</a:t>
            </a:r>
          </a:p>
          <a:p>
            <a:endParaRPr lang="pt-BR" sz="3200" b="1" dirty="0">
              <a:solidFill>
                <a:srgbClr val="FFFF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435000" y="3567157"/>
            <a:ext cx="5215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E.E</a:t>
            </a:r>
            <a:r>
              <a:rPr lang="pt-BR" sz="3600" dirty="0"/>
              <a:t>. Jacques Yves Cousteau</a:t>
            </a:r>
          </a:p>
          <a:p>
            <a:endParaRPr lang="pt-BR" sz="36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8650" y="981399"/>
            <a:ext cx="4842456" cy="231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1º Festival do Minuto</a:t>
            </a:r>
            <a:br>
              <a:rPr lang="pt-BR" sz="2400" b="1" dirty="0" smtClean="0"/>
            </a:br>
            <a:r>
              <a:rPr lang="pt-BR" sz="2400" b="1" dirty="0" smtClean="0"/>
              <a:t> Diretoria de Ensino - Região de Suzano</a:t>
            </a:r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                                          Novembro 2010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2873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362</Words>
  <Application>Microsoft Office PowerPoint</Application>
  <PresentationFormat>Widescreen</PresentationFormat>
  <Paragraphs>148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Roboto</vt:lpstr>
      <vt:lpstr>Tema do Office</vt:lpstr>
      <vt:lpstr>1º Festival do Minuto  Diretoria de Ensino - Região de Suzano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1º Festival do Minuto  Diretoria de Ensino - Região de Suzano</dc:title>
  <dc:creator>Usuario</dc:creator>
  <cp:lastModifiedBy>Usuario</cp:lastModifiedBy>
  <cp:revision>20</cp:revision>
  <dcterms:created xsi:type="dcterms:W3CDTF">2021-04-16T14:26:47Z</dcterms:created>
  <dcterms:modified xsi:type="dcterms:W3CDTF">2021-04-16T17:51:54Z</dcterms:modified>
</cp:coreProperties>
</file>