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2505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313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085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8183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8568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4173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166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130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95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73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27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2EEF2-152A-462F-804B-5F35DD35A715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03BAD-9AC9-4D02-B720-A3948D5F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29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user/desuzano201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>
            <a:hlinkClick r:id="rId2"/>
          </p:cNvPr>
          <p:cNvPicPr>
            <a:picLocks noChangeAspect="1"/>
          </p:cNvPicPr>
          <p:nvPr/>
        </p:nvPicPr>
        <p:blipFill rotWithShape="1">
          <a:blip r:embed="rId3"/>
          <a:srcRect l="1796" t="937" r="-212" b="130"/>
          <a:stretch/>
        </p:blipFill>
        <p:spPr>
          <a:xfrm>
            <a:off x="0" y="-128788"/>
            <a:ext cx="12192000" cy="7122017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1590273" y="1087107"/>
            <a:ext cx="8249187" cy="14770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2</a:t>
            </a:r>
            <a:r>
              <a:rPr lang="pt-BR" sz="4000" b="1" dirty="0" smtClean="0"/>
              <a:t>º Festival do Minuto</a:t>
            </a:r>
            <a:br>
              <a:rPr lang="pt-BR" sz="4000" b="1" dirty="0" smtClean="0"/>
            </a:br>
            <a:r>
              <a:rPr lang="pt-BR" sz="4000" b="1" dirty="0" smtClean="0"/>
              <a:t> Diretoria de Ensino - Região de Suzano                                          </a:t>
            </a:r>
            <a:endParaRPr lang="pt-BR" sz="40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2849396" y="2564142"/>
            <a:ext cx="815556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Foi um projeto da Diretoria de Ensino Região de Suzano inscrito </a:t>
            </a:r>
          </a:p>
          <a:p>
            <a:r>
              <a:rPr lang="pt-BR" sz="2400" dirty="0" smtClean="0"/>
              <a:t>no Programa </a:t>
            </a:r>
            <a:r>
              <a:rPr lang="pt-BR" sz="2400" b="1" dirty="0" smtClean="0"/>
              <a:t>Cadprojetos,  </a:t>
            </a:r>
            <a:r>
              <a:rPr lang="pt-BR" sz="2400" dirty="0" smtClean="0"/>
              <a:t>no ano de 2010</a:t>
            </a:r>
            <a:r>
              <a:rPr lang="pt-BR" sz="2400" b="1" dirty="0" smtClean="0"/>
              <a:t>, </a:t>
            </a:r>
            <a:r>
              <a:rPr lang="pt-BR" sz="2400" dirty="0" smtClean="0"/>
              <a:t>idealizado pela</a:t>
            </a:r>
          </a:p>
          <a:p>
            <a:r>
              <a:rPr lang="pt-BR" sz="2400" dirty="0" smtClean="0"/>
              <a:t> PCNP –Arte Eliana Florindo e realizado em parceria dos </a:t>
            </a:r>
          </a:p>
          <a:p>
            <a:r>
              <a:rPr lang="pt-BR" sz="2400" dirty="0" smtClean="0"/>
              <a:t>*PCOP  de Tecnologia  Carlos Alberto Silva e Wander Escudeiro. </a:t>
            </a:r>
          </a:p>
          <a:p>
            <a:endParaRPr lang="pt-BR" sz="24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8655482" y="5047861"/>
            <a:ext cx="2367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* Antiga sigla dos PCNP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3515932" y="461593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728096" y="4165334"/>
            <a:ext cx="7295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hlinkClick r:id="rId2"/>
              </a:rPr>
              <a:t>https://www.youtube.com/user/desuzano2011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6294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Usuario</cp:lastModifiedBy>
  <cp:revision>1</cp:revision>
  <dcterms:created xsi:type="dcterms:W3CDTF">2021-04-16T17:50:05Z</dcterms:created>
  <dcterms:modified xsi:type="dcterms:W3CDTF">2021-04-16T17:50:29Z</dcterms:modified>
</cp:coreProperties>
</file>